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ologiepagina.nl/Flashfiles/Ispring/celweefselorgaan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596800" y="444375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600"/>
              <a:t>Hoofdstuk 9 Je lichaam werkt</a:t>
            </a:r>
            <a:endParaRPr sz="36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900" y="1437900"/>
            <a:ext cx="3887550" cy="300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157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Verbranding: Wat is er gebeurd?</a:t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025" y="690750"/>
            <a:ext cx="1957250" cy="19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0400" y="681876"/>
            <a:ext cx="2253100" cy="19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4622" y="681875"/>
            <a:ext cx="2386627" cy="19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8" y="2802676"/>
            <a:ext cx="2754858" cy="19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22121" y="2814225"/>
            <a:ext cx="2898828" cy="19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33475" y="2818861"/>
            <a:ext cx="2898825" cy="190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475" y="1822100"/>
            <a:ext cx="3767200" cy="305388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4366225" y="142800"/>
            <a:ext cx="47778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>
                <a:solidFill>
                  <a:schemeClr val="dk1"/>
                </a:solidFill>
              </a:rPr>
              <a:t>Hoe werkt onze verbranding?</a:t>
            </a:r>
            <a:endParaRPr sz="28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800">
                <a:solidFill>
                  <a:schemeClr val="dk1"/>
                </a:solidFill>
              </a:rPr>
              <a:t>Wat nodig? wat komt vrij? wat zijn afvalstoffen?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75" y="735700"/>
            <a:ext cx="4326899" cy="410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335" y="0"/>
            <a:ext cx="380653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86375" y="429900"/>
            <a:ext cx="4289400" cy="44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Hoe werkt de verbranding in ons lichaam?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Bijvoorbeeld in een spiercel?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/>
              <a:t>Leerdoel: </a:t>
            </a:r>
            <a:endParaRPr sz="18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800">
                <a:solidFill>
                  <a:schemeClr val="dk1"/>
                </a:solidFill>
              </a:rPr>
              <a:t>7.	Je kunt het proces van </a:t>
            </a:r>
            <a:r>
              <a:rPr lang="nl" sz="1800" b="1">
                <a:solidFill>
                  <a:schemeClr val="dk1"/>
                </a:solidFill>
              </a:rPr>
              <a:t>verbranding</a:t>
            </a:r>
            <a:r>
              <a:rPr lang="nl" sz="1800">
                <a:solidFill>
                  <a:schemeClr val="dk1"/>
                </a:solidFill>
              </a:rPr>
              <a:t> in je lichaam beschrijven. </a:t>
            </a:r>
            <a:endParaRPr sz="18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800">
                <a:solidFill>
                  <a:schemeClr val="dk1"/>
                </a:solidFill>
              </a:rPr>
              <a:t>8.	Je kunt uitleggen hoe je lichaam de afvalstoffen van de verbranding kwijtraakt.</a:t>
            </a:r>
            <a:r>
              <a:rPr lang="nl" sz="1100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9.1: je lijf werkt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000000"/>
                </a:solidFill>
              </a:rPr>
              <a:t>Leerdoelen:</a:t>
            </a:r>
            <a:r>
              <a:rPr lang="nl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nl">
                <a:solidFill>
                  <a:schemeClr val="dk1"/>
                </a:solidFill>
              </a:rPr>
              <a:t>Je kunt de woorden: organen, cellen, weefsels in volgorde van klein naar groot plaatsen.</a:t>
            </a:r>
            <a:endParaRPr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nl">
                <a:solidFill>
                  <a:schemeClr val="dk1"/>
                </a:solidFill>
              </a:rPr>
              <a:t>Je kunt een definitie geven van cellen, weefsels en organen.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5556125" y="3318325"/>
            <a:ext cx="31956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Filmpje thuis gekeken?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Alles duidelijk: maken wb 1 t/m 9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of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extra uitleg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63725" y="11908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nl">
                <a:solidFill>
                  <a:schemeClr val="dk1"/>
                </a:solidFill>
              </a:rPr>
              <a:t>Je kunt de woorden: organen, cellen, weefsels in volgorde van klein naar groot plaatsen.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u="sng">
                <a:solidFill>
                  <a:schemeClr val="hlink"/>
                </a:solidFill>
                <a:hlinkClick r:id="rId3"/>
              </a:rPr>
              <a:t>Van groot naar klein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4050" y="1563975"/>
            <a:ext cx="4505749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800"/>
              <a:t>Leerdoel:</a:t>
            </a:r>
            <a:endParaRPr sz="18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800"/>
              <a:t>2.	Je kunt een definitie geven van cellen, weefsels en organen.</a:t>
            </a:r>
            <a:endParaRPr sz="1800"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254125" y="119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325" y="1274900"/>
            <a:ext cx="6947551" cy="379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128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Leerdoelen: 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701050"/>
            <a:ext cx="8520600" cy="9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3.	Je kunt de taak van de verschillende orgaanstelsels beschrijven (spierstelsel, ademhalingsstelsel, bloedvatenstelsel, verteringsstelsel, zenuwstelsel, voortplantingsstelsel) 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5825" y="1322750"/>
            <a:ext cx="4634899" cy="36826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311700" y="1735000"/>
            <a:ext cx="2830800" cy="3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800">
                <a:solidFill>
                  <a:schemeClr val="dk1"/>
                </a:solidFill>
              </a:rPr>
              <a:t>4. 	Je kunt bij elk orgaanstelsel één of meerdere organen van dit stelsel noemen.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305150"/>
            <a:ext cx="8520600" cy="47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b="1">
                <a:solidFill>
                  <a:schemeClr val="dk1"/>
                </a:solidFill>
              </a:rPr>
              <a:t>Leerdoelen: </a:t>
            </a:r>
            <a:endParaRPr b="1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5. 	Je kunt uitleggen hoe de verschillende orgaanstelsels samenwerken.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9849" y="1306275"/>
            <a:ext cx="5208575" cy="373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54600"/>
            <a:ext cx="8520600" cy="1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Leerdoel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350" y="155625"/>
            <a:ext cx="3872125" cy="467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220725" y="1005675"/>
            <a:ext cx="2600400" cy="27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800">
                <a:solidFill>
                  <a:schemeClr val="dk1"/>
                </a:solidFill>
              </a:rPr>
              <a:t>6 Je kunt in een schematische tekening de organen in de romp noemen (zie bijvoorbeeld bron 1 blz. 53)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Do-it: combi Bi en Bo, Hoe goed is jouw conditie? </a:t>
            </a: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99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023" y="1077534"/>
            <a:ext cx="4539161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6122300" y="3682975"/>
            <a:ext cx="2581500" cy="7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Opdracht uitdelen, wie?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Wie helpt met google drive document?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l"/>
              <a:t>Leerdoelen</a:t>
            </a: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2388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7.	Je kunt het proces van </a:t>
            </a:r>
            <a:r>
              <a:rPr lang="nl" b="1">
                <a:solidFill>
                  <a:schemeClr val="dk1"/>
                </a:solidFill>
              </a:rPr>
              <a:t>verbranding</a:t>
            </a:r>
            <a:r>
              <a:rPr lang="nl">
                <a:solidFill>
                  <a:schemeClr val="dk1"/>
                </a:solidFill>
              </a:rPr>
              <a:t> in je lichaam beschrijven. 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8.	Je kunt uitleggen hoe je lichaam de afvalstoffen van de verbranding kwijtraakt.</a:t>
            </a:r>
            <a:r>
              <a:rPr lang="nl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Wat is verbranding?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222222"/>
                </a:solidFill>
                <a:highlight>
                  <a:srgbClr val="FFFFFF"/>
                </a:highlight>
              </a:rPr>
              <a:t>Door </a:t>
            </a:r>
            <a:r>
              <a:rPr lang="nl" b="1">
                <a:solidFill>
                  <a:srgbClr val="222222"/>
                </a:solidFill>
                <a:highlight>
                  <a:srgbClr val="FFFFFF"/>
                </a:highlight>
              </a:rPr>
              <a:t>verbranding</a:t>
            </a:r>
            <a:r>
              <a:rPr lang="nl">
                <a:solidFill>
                  <a:srgbClr val="222222"/>
                </a:solidFill>
                <a:highlight>
                  <a:srgbClr val="FFFFFF"/>
                </a:highlight>
              </a:rPr>
              <a:t> komt energie in verschillende vormen vrij (bijv. beweging, licht en warmte). Bij </a:t>
            </a:r>
            <a:r>
              <a:rPr lang="nl" b="1">
                <a:solidFill>
                  <a:srgbClr val="222222"/>
                </a:solidFill>
                <a:highlight>
                  <a:srgbClr val="FFFFFF"/>
                </a:highlight>
              </a:rPr>
              <a:t>verbranding</a:t>
            </a:r>
            <a:r>
              <a:rPr lang="nl">
                <a:solidFill>
                  <a:srgbClr val="222222"/>
                </a:solidFill>
                <a:highlight>
                  <a:srgbClr val="FFFFFF"/>
                </a:highlight>
              </a:rPr>
              <a:t> ontstaan verbrandingsproducten. 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222222"/>
                </a:solidFill>
                <a:highlight>
                  <a:srgbClr val="FFFFFF"/>
                </a:highlight>
              </a:rPr>
              <a:t>Voorbeeld 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-"/>
            </a:pPr>
            <a:r>
              <a:rPr lang="nl">
                <a:solidFill>
                  <a:srgbClr val="222222"/>
                </a:solidFill>
                <a:highlight>
                  <a:srgbClr val="FFFFFF"/>
                </a:highlight>
              </a:rPr>
              <a:t>Kaars: Demonstratie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184</Words>
  <Application>Microsoft Office PowerPoint</Application>
  <PresentationFormat>Diavoorstelling (16:9)</PresentationFormat>
  <Paragraphs>54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Hoofdstuk 9 Je lichaam werkt </vt:lpstr>
      <vt:lpstr>9.1: je lijf werkt</vt:lpstr>
      <vt:lpstr>PowerPoint-presentatie</vt:lpstr>
      <vt:lpstr>Leerdoel: 2. Je kunt een definitie geven van cellen, weefsels en organen.</vt:lpstr>
      <vt:lpstr>Leerdoelen: </vt:lpstr>
      <vt:lpstr>PowerPoint-presentatie</vt:lpstr>
      <vt:lpstr>Leerdoel    </vt:lpstr>
      <vt:lpstr>Do-it: combi Bi en Bo, Hoe goed is jouw conditie? </vt:lpstr>
      <vt:lpstr>Leerdoelen</vt:lpstr>
      <vt:lpstr>Verbranding: Wat is er gebeurd?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9 Je lichaam werkt </dc:title>
  <dc:creator>M. Hertgers</dc:creator>
  <cp:lastModifiedBy>M. Hertgers</cp:lastModifiedBy>
  <cp:revision>1</cp:revision>
  <dcterms:modified xsi:type="dcterms:W3CDTF">2018-04-04T13:07:13Z</dcterms:modified>
</cp:coreProperties>
</file>